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C2B"/>
    <a:srgbClr val="17202E"/>
    <a:srgbClr val="111827"/>
    <a:srgbClr val="1F2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4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CD2A-941A-496F-8843-0443B8844AA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7875-7CE0-436D-9871-276EEEB7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29"/>
            <a:ext cx="12192000" cy="464937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5" y="227590"/>
            <a:ext cx="3496275" cy="165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56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72" y="257746"/>
            <a:ext cx="5454269" cy="320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" y="3714066"/>
            <a:ext cx="5373859" cy="29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573193"/>
            <a:ext cx="5387926" cy="306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1" y="227762"/>
            <a:ext cx="5092505" cy="29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211015"/>
            <a:ext cx="5359791" cy="321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3576491"/>
            <a:ext cx="5359790" cy="31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3429000"/>
            <a:ext cx="5289452" cy="3253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253217"/>
            <a:ext cx="5444197" cy="29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6" y="154745"/>
            <a:ext cx="5416060" cy="3151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3530992"/>
            <a:ext cx="5387927" cy="31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160516"/>
            <a:ext cx="5289452" cy="326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3573194"/>
            <a:ext cx="5331656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56754"/>
            <a:ext cx="6884126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384"/>
            <a:ext cx="12192000" cy="58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3" y="1617786"/>
            <a:ext cx="4037842" cy="3643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7" y="0"/>
            <a:ext cx="9290630" cy="161778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57" y="5697415"/>
            <a:ext cx="1674469" cy="92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5697415"/>
            <a:ext cx="866101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868"/>
            <a:ext cx="12192000" cy="32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450166"/>
            <a:ext cx="11901268" cy="58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604911"/>
            <a:ext cx="12051323" cy="5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0"/>
            <a:ext cx="9312813" cy="2235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664"/>
            <a:ext cx="12192000" cy="4937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8" y="2094808"/>
            <a:ext cx="5345722" cy="2392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614203"/>
            <a:ext cx="5289452" cy="2124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5" y="282193"/>
            <a:ext cx="1410009" cy="1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1" y="305973"/>
            <a:ext cx="5345723" cy="3123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3601329"/>
            <a:ext cx="544419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457563"/>
            <a:ext cx="5261317" cy="297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429000"/>
            <a:ext cx="5416061" cy="32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734"/>
            <a:ext cx="12192000" cy="7114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497580"/>
            <a:ext cx="5359790" cy="294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3" y="140677"/>
            <a:ext cx="5190978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INTRALINE</dc:title>
  <dc:creator>mkahrea@gmail.com</dc:creator>
  <cp:lastModifiedBy>mkahrea@gmail.com</cp:lastModifiedBy>
  <cp:revision>43</cp:revision>
  <dcterms:created xsi:type="dcterms:W3CDTF">2025-10-25T08:26:52Z</dcterms:created>
  <dcterms:modified xsi:type="dcterms:W3CDTF">2025-10-25T14:35:13Z</dcterms:modified>
</cp:coreProperties>
</file>